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oto Futsal Fed" initials="KFF" lastIdx="2" clrIdx="0">
    <p:extLst>
      <p:ext uri="{19B8F6BF-5375-455C-9EA6-DF929625EA0E}">
        <p15:presenceInfo xmlns:p15="http://schemas.microsoft.com/office/powerpoint/2012/main" userId="784b59f6c4306e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FF"/>
    <a:srgbClr val="FF99FF"/>
    <a:srgbClr val="D8D2B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96" y="-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73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17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40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6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0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2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9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9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6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8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7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CA3F-7585-4088-822E-B7E3C87D5D17}" type="datetimeFigureOut">
              <a:rPr kumimoji="1" lang="ja-JP" altLang="en-US" smtClean="0"/>
              <a:t>2023/10/11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2F5B-ACFD-4C93-BFDE-30816B46D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1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29484BBE-F84F-DFEE-258E-ABC31106EC5D}"/>
              </a:ext>
            </a:extLst>
          </p:cNvPr>
          <p:cNvGrpSpPr/>
          <p:nvPr/>
        </p:nvGrpSpPr>
        <p:grpSpPr>
          <a:xfrm>
            <a:off x="51434" y="235149"/>
            <a:ext cx="6258791" cy="4371876"/>
            <a:chOff x="0" y="0"/>
            <a:chExt cx="7128748" cy="5114924"/>
          </a:xfrm>
        </p:grpSpPr>
        <p:pic>
          <p:nvPicPr>
            <p:cNvPr id="218" name="図 217">
              <a:extLst>
                <a:ext uri="{FF2B5EF4-FFF2-40B4-BE49-F238E27FC236}">
                  <a16:creationId xmlns:a16="http://schemas.microsoft.com/office/drawing/2014/main" id="{B3D9D7C6-0235-4ED7-8751-53B9B04B8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28748" cy="5114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" name="正方形/長方形 220">
              <a:extLst>
                <a:ext uri="{FF2B5EF4-FFF2-40B4-BE49-F238E27FC236}">
                  <a16:creationId xmlns:a16="http://schemas.microsoft.com/office/drawing/2014/main" id="{C60927C9-5CDA-0269-882B-815AE684E976}"/>
                </a:ext>
              </a:extLst>
            </p:cNvPr>
            <p:cNvSpPr/>
            <p:nvPr/>
          </p:nvSpPr>
          <p:spPr>
            <a:xfrm>
              <a:off x="2183129" y="809624"/>
              <a:ext cx="45719" cy="819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40" name="正方形/長方形 239">
              <a:extLst>
                <a:ext uri="{FF2B5EF4-FFF2-40B4-BE49-F238E27FC236}">
                  <a16:creationId xmlns:a16="http://schemas.microsoft.com/office/drawing/2014/main" id="{2AF69C88-F8A4-4F73-8AA7-4C21AAE7F2C0}"/>
                </a:ext>
              </a:extLst>
            </p:cNvPr>
            <p:cNvSpPr/>
            <p:nvPr/>
          </p:nvSpPr>
          <p:spPr>
            <a:xfrm rot="5400000" flipH="1">
              <a:off x="2176460" y="1233486"/>
              <a:ext cx="104775" cy="280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41" name="正方形/長方形 240">
              <a:extLst>
                <a:ext uri="{FF2B5EF4-FFF2-40B4-BE49-F238E27FC236}">
                  <a16:creationId xmlns:a16="http://schemas.microsoft.com/office/drawing/2014/main" id="{14D7C209-0288-4C5B-B451-F76544C10CE4}"/>
                </a:ext>
              </a:extLst>
            </p:cNvPr>
            <p:cNvSpPr/>
            <p:nvPr/>
          </p:nvSpPr>
          <p:spPr>
            <a:xfrm rot="5400000" flipH="1">
              <a:off x="2157414" y="1376363"/>
              <a:ext cx="123821" cy="28003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42" name="正方形/長方形 241">
              <a:extLst>
                <a:ext uri="{FF2B5EF4-FFF2-40B4-BE49-F238E27FC236}">
                  <a16:creationId xmlns:a16="http://schemas.microsoft.com/office/drawing/2014/main" id="{46BA5971-5695-47AA-931C-A6166032A51D}"/>
                </a:ext>
              </a:extLst>
            </p:cNvPr>
            <p:cNvSpPr/>
            <p:nvPr/>
          </p:nvSpPr>
          <p:spPr>
            <a:xfrm rot="5400000">
              <a:off x="2162175" y="2657475"/>
              <a:ext cx="47625" cy="2190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44" name="正方形/長方形 243">
              <a:extLst>
                <a:ext uri="{FF2B5EF4-FFF2-40B4-BE49-F238E27FC236}">
                  <a16:creationId xmlns:a16="http://schemas.microsoft.com/office/drawing/2014/main" id="{3D9DB34A-56D6-4175-8A5D-1BFE9FAE3BA0}"/>
                </a:ext>
              </a:extLst>
            </p:cNvPr>
            <p:cNvSpPr/>
            <p:nvPr/>
          </p:nvSpPr>
          <p:spPr>
            <a:xfrm rot="5400000">
              <a:off x="2162175" y="4019549"/>
              <a:ext cx="47624" cy="2190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46" name="テキスト ボックス 38">
              <a:extLst>
                <a:ext uri="{FF2B5EF4-FFF2-40B4-BE49-F238E27FC236}">
                  <a16:creationId xmlns:a16="http://schemas.microsoft.com/office/drawing/2014/main" id="{4566D736-1A2B-4A71-B3CD-001A8438690B}"/>
                </a:ext>
              </a:extLst>
            </p:cNvPr>
            <p:cNvSpPr txBox="1"/>
            <p:nvPr/>
          </p:nvSpPr>
          <p:spPr>
            <a:xfrm>
              <a:off x="4019173" y="1655478"/>
              <a:ext cx="821796" cy="213438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rgbClr val="FF33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000" dirty="0"/>
                <a:t>MCM</a:t>
              </a:r>
              <a:r>
                <a:rPr kumimoji="1" lang="ja-JP" altLang="en-US" sz="1000" dirty="0"/>
                <a:t>会場</a:t>
              </a:r>
              <a:endParaRPr kumimoji="1" lang="en-US" altLang="ja-JP" sz="1000" dirty="0"/>
            </a:p>
          </p:txBody>
        </p:sp>
        <p:sp>
          <p:nvSpPr>
            <p:cNvPr id="224" name="正方形/長方形 223">
              <a:extLst>
                <a:ext uri="{FF2B5EF4-FFF2-40B4-BE49-F238E27FC236}">
                  <a16:creationId xmlns:a16="http://schemas.microsoft.com/office/drawing/2014/main" id="{D66FC127-68D9-8322-263C-4A38502AA6A1}"/>
                </a:ext>
              </a:extLst>
            </p:cNvPr>
            <p:cNvSpPr/>
            <p:nvPr/>
          </p:nvSpPr>
          <p:spPr>
            <a:xfrm rot="5400000" flipH="1">
              <a:off x="2112948" y="2425445"/>
              <a:ext cx="136761" cy="4102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43" name="正方形/長方形 242">
              <a:extLst>
                <a:ext uri="{FF2B5EF4-FFF2-40B4-BE49-F238E27FC236}">
                  <a16:creationId xmlns:a16="http://schemas.microsoft.com/office/drawing/2014/main" id="{468482C2-F609-4F5C-8F23-9FC49BF4A20F}"/>
                </a:ext>
              </a:extLst>
            </p:cNvPr>
            <p:cNvSpPr/>
            <p:nvPr/>
          </p:nvSpPr>
          <p:spPr>
            <a:xfrm rot="5400000">
              <a:off x="2162175" y="2529391"/>
              <a:ext cx="47624" cy="2190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C5F734A-4065-B461-8726-F3BC63AFCDF9}"/>
              </a:ext>
            </a:extLst>
          </p:cNvPr>
          <p:cNvGrpSpPr/>
          <p:nvPr/>
        </p:nvGrpSpPr>
        <p:grpSpPr>
          <a:xfrm>
            <a:off x="4889856" y="4221314"/>
            <a:ext cx="4158232" cy="2600358"/>
            <a:chOff x="4889856" y="4221314"/>
            <a:chExt cx="4158232" cy="2600358"/>
          </a:xfrm>
        </p:grpSpPr>
        <p:pic>
          <p:nvPicPr>
            <p:cNvPr id="428" name="図 427">
              <a:extLst>
                <a:ext uri="{FF2B5EF4-FFF2-40B4-BE49-F238E27FC236}">
                  <a16:creationId xmlns:a16="http://schemas.microsoft.com/office/drawing/2014/main" id="{00000000-0008-0000-0000-000008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" t="3510" r="2720" b="11755"/>
            <a:stretch/>
          </p:blipFill>
          <p:spPr>
            <a:xfrm>
              <a:off x="4910559" y="4221314"/>
              <a:ext cx="4137529" cy="2600358"/>
            </a:xfrm>
            <a:prstGeom prst="rect">
              <a:avLst/>
            </a:prstGeom>
          </p:spPr>
        </p:pic>
        <p:sp>
          <p:nvSpPr>
            <p:cNvPr id="430" name="正方形/長方形 429">
              <a:extLst>
                <a:ext uri="{FF2B5EF4-FFF2-40B4-BE49-F238E27FC236}">
                  <a16:creationId xmlns:a16="http://schemas.microsoft.com/office/drawing/2014/main" id="{00000000-0008-0000-0000-00000A000000}"/>
                </a:ext>
              </a:extLst>
            </p:cNvPr>
            <p:cNvSpPr/>
            <p:nvPr/>
          </p:nvSpPr>
          <p:spPr>
            <a:xfrm>
              <a:off x="4889856" y="4226324"/>
              <a:ext cx="421310" cy="337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</p:grpSp>
      <p:sp>
        <p:nvSpPr>
          <p:cNvPr id="476" name="上下矢印 44">
            <a:extLst>
              <a:ext uri="{FF2B5EF4-FFF2-40B4-BE49-F238E27FC236}">
                <a16:creationId xmlns:a16="http://schemas.microsoft.com/office/drawing/2014/main" id="{5C7375C2-FD01-450F-A219-2FBFAF42EC6D}"/>
              </a:ext>
            </a:extLst>
          </p:cNvPr>
          <p:cNvSpPr/>
          <p:nvPr/>
        </p:nvSpPr>
        <p:spPr>
          <a:xfrm>
            <a:off x="7007636" y="5886090"/>
            <a:ext cx="71551" cy="169476"/>
          </a:xfrm>
          <a:prstGeom prst="upDown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77" name="左右矢印 43">
            <a:extLst>
              <a:ext uri="{FF2B5EF4-FFF2-40B4-BE49-F238E27FC236}">
                <a16:creationId xmlns:a16="http://schemas.microsoft.com/office/drawing/2014/main" id="{D2727A8E-42C2-43B6-9809-55F35DC1DDCA}"/>
              </a:ext>
            </a:extLst>
          </p:cNvPr>
          <p:cNvSpPr/>
          <p:nvPr/>
        </p:nvSpPr>
        <p:spPr>
          <a:xfrm rot="5400000" flipH="1">
            <a:off x="7118477" y="6447047"/>
            <a:ext cx="215050" cy="45719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78" name="左右矢印 43">
            <a:extLst>
              <a:ext uri="{FF2B5EF4-FFF2-40B4-BE49-F238E27FC236}">
                <a16:creationId xmlns:a16="http://schemas.microsoft.com/office/drawing/2014/main" id="{250B9159-DB15-4DF6-8804-C3219E312537}"/>
              </a:ext>
            </a:extLst>
          </p:cNvPr>
          <p:cNvSpPr/>
          <p:nvPr/>
        </p:nvSpPr>
        <p:spPr>
          <a:xfrm rot="5400000" flipH="1">
            <a:off x="7115313" y="5402141"/>
            <a:ext cx="229001" cy="45719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79" name="加算記号 478">
            <a:extLst>
              <a:ext uri="{FF2B5EF4-FFF2-40B4-BE49-F238E27FC236}">
                <a16:creationId xmlns:a16="http://schemas.microsoft.com/office/drawing/2014/main" id="{7ADFA755-0AD8-41C5-B6EC-82CA9FB7176B}"/>
              </a:ext>
            </a:extLst>
          </p:cNvPr>
          <p:cNvSpPr/>
          <p:nvPr/>
        </p:nvSpPr>
        <p:spPr>
          <a:xfrm rot="18868253">
            <a:off x="6255452" y="4879819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加算記号 480">
            <a:extLst>
              <a:ext uri="{FF2B5EF4-FFF2-40B4-BE49-F238E27FC236}">
                <a16:creationId xmlns:a16="http://schemas.microsoft.com/office/drawing/2014/main" id="{489BCE1A-D2E8-478F-B5B0-0E4EDF8B1851}"/>
              </a:ext>
            </a:extLst>
          </p:cNvPr>
          <p:cNvSpPr/>
          <p:nvPr/>
        </p:nvSpPr>
        <p:spPr>
          <a:xfrm rot="18868253">
            <a:off x="6915600" y="5219373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加算記号 481">
            <a:extLst>
              <a:ext uri="{FF2B5EF4-FFF2-40B4-BE49-F238E27FC236}">
                <a16:creationId xmlns:a16="http://schemas.microsoft.com/office/drawing/2014/main" id="{819E8C67-FDAE-4687-A153-B6DA298E5210}"/>
              </a:ext>
            </a:extLst>
          </p:cNvPr>
          <p:cNvSpPr/>
          <p:nvPr/>
        </p:nvSpPr>
        <p:spPr>
          <a:xfrm rot="18868253">
            <a:off x="4916353" y="6200481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加算記号 482">
            <a:extLst>
              <a:ext uri="{FF2B5EF4-FFF2-40B4-BE49-F238E27FC236}">
                <a16:creationId xmlns:a16="http://schemas.microsoft.com/office/drawing/2014/main" id="{97DC1D84-D3A1-4E2B-AC98-3F3733591BC0}"/>
              </a:ext>
            </a:extLst>
          </p:cNvPr>
          <p:cNvSpPr/>
          <p:nvPr/>
        </p:nvSpPr>
        <p:spPr>
          <a:xfrm rot="18868253">
            <a:off x="4920931" y="5203053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加算記号 483">
            <a:extLst>
              <a:ext uri="{FF2B5EF4-FFF2-40B4-BE49-F238E27FC236}">
                <a16:creationId xmlns:a16="http://schemas.microsoft.com/office/drawing/2014/main" id="{9FAF4EEB-B2CC-4767-A38C-3E48AC19A558}"/>
              </a:ext>
            </a:extLst>
          </p:cNvPr>
          <p:cNvSpPr/>
          <p:nvPr/>
        </p:nvSpPr>
        <p:spPr>
          <a:xfrm rot="18868253">
            <a:off x="6927561" y="5435975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加算記号 499">
            <a:extLst>
              <a:ext uri="{FF2B5EF4-FFF2-40B4-BE49-F238E27FC236}">
                <a16:creationId xmlns:a16="http://schemas.microsoft.com/office/drawing/2014/main" id="{74378B2A-6BCB-4206-8D8A-BAE488FA486D}"/>
              </a:ext>
            </a:extLst>
          </p:cNvPr>
          <p:cNvSpPr/>
          <p:nvPr/>
        </p:nvSpPr>
        <p:spPr>
          <a:xfrm rot="18868253">
            <a:off x="5185343" y="6468514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加算記号 500">
            <a:extLst>
              <a:ext uri="{FF2B5EF4-FFF2-40B4-BE49-F238E27FC236}">
                <a16:creationId xmlns:a16="http://schemas.microsoft.com/office/drawing/2014/main" id="{A115D8A4-7188-4111-90F5-C5FD629B174C}"/>
              </a:ext>
            </a:extLst>
          </p:cNvPr>
          <p:cNvSpPr/>
          <p:nvPr/>
        </p:nvSpPr>
        <p:spPr>
          <a:xfrm rot="18868253">
            <a:off x="5507896" y="6468515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加算記号 501">
            <a:extLst>
              <a:ext uri="{FF2B5EF4-FFF2-40B4-BE49-F238E27FC236}">
                <a16:creationId xmlns:a16="http://schemas.microsoft.com/office/drawing/2014/main" id="{09505539-6761-4864-BA90-D67B9A5D404F}"/>
              </a:ext>
            </a:extLst>
          </p:cNvPr>
          <p:cNvSpPr/>
          <p:nvPr/>
        </p:nvSpPr>
        <p:spPr>
          <a:xfrm rot="18868253">
            <a:off x="5878105" y="6468516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加算記号 502">
            <a:extLst>
              <a:ext uri="{FF2B5EF4-FFF2-40B4-BE49-F238E27FC236}">
                <a16:creationId xmlns:a16="http://schemas.microsoft.com/office/drawing/2014/main" id="{2EAF16DB-4B68-4C0D-90CE-9D5AA8902C22}"/>
              </a:ext>
            </a:extLst>
          </p:cNvPr>
          <p:cNvSpPr/>
          <p:nvPr/>
        </p:nvSpPr>
        <p:spPr>
          <a:xfrm rot="18868253">
            <a:off x="6267139" y="6468515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加算記号 503">
            <a:extLst>
              <a:ext uri="{FF2B5EF4-FFF2-40B4-BE49-F238E27FC236}">
                <a16:creationId xmlns:a16="http://schemas.microsoft.com/office/drawing/2014/main" id="{7BAA03DA-D944-4353-9919-91A02F6A1255}"/>
              </a:ext>
            </a:extLst>
          </p:cNvPr>
          <p:cNvSpPr/>
          <p:nvPr/>
        </p:nvSpPr>
        <p:spPr>
          <a:xfrm rot="18868253">
            <a:off x="6630227" y="6473955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テキスト ボックス 203">
            <a:extLst>
              <a:ext uri="{FF2B5EF4-FFF2-40B4-BE49-F238E27FC236}">
                <a16:creationId xmlns:a16="http://schemas.microsoft.com/office/drawing/2014/main" id="{2AA1839F-3008-4FA3-993B-F3948DD1E817}"/>
              </a:ext>
            </a:extLst>
          </p:cNvPr>
          <p:cNvSpPr txBox="1"/>
          <p:nvPr/>
        </p:nvSpPr>
        <p:spPr>
          <a:xfrm>
            <a:off x="7629022" y="5002134"/>
            <a:ext cx="386231" cy="198135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>
                <a:solidFill>
                  <a:srgbClr val="FF0000"/>
                </a:solidFill>
              </a:rPr>
              <a:t>1F</a:t>
            </a:r>
            <a:r>
              <a:rPr kumimoji="1" lang="ja-JP" altLang="en-US" sz="800" b="1" dirty="0">
                <a:solidFill>
                  <a:srgbClr val="FF0000"/>
                </a:solidFill>
              </a:rPr>
              <a:t>へ</a:t>
            </a:r>
            <a:endParaRPr kumimoji="1" lang="en-US" altLang="ja-JP" sz="800" b="1" dirty="0">
              <a:solidFill>
                <a:srgbClr val="FF0000"/>
              </a:solidFill>
            </a:endParaRPr>
          </a:p>
        </p:txBody>
      </p:sp>
      <p:sp>
        <p:nvSpPr>
          <p:cNvPr id="507" name="テキスト ボックス 203">
            <a:extLst>
              <a:ext uri="{FF2B5EF4-FFF2-40B4-BE49-F238E27FC236}">
                <a16:creationId xmlns:a16="http://schemas.microsoft.com/office/drawing/2014/main" id="{4D69863C-C8A5-4CBD-BF27-EC76D0D25000}"/>
              </a:ext>
            </a:extLst>
          </p:cNvPr>
          <p:cNvSpPr txBox="1"/>
          <p:nvPr/>
        </p:nvSpPr>
        <p:spPr>
          <a:xfrm>
            <a:off x="4850864" y="4420084"/>
            <a:ext cx="697348" cy="198135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>
                <a:solidFill>
                  <a:srgbClr val="FF0000"/>
                </a:solidFill>
              </a:rPr>
              <a:t>1F</a:t>
            </a:r>
            <a:r>
              <a:rPr kumimoji="1" lang="ja-JP" altLang="en-US" sz="800" b="1" dirty="0">
                <a:solidFill>
                  <a:srgbClr val="FF0000"/>
                </a:solidFill>
              </a:rPr>
              <a:t>へ階段✕</a:t>
            </a:r>
            <a:endParaRPr kumimoji="1" lang="en-US" altLang="ja-JP" sz="800" b="1" dirty="0">
              <a:solidFill>
                <a:srgbClr val="FF0000"/>
              </a:solidFill>
            </a:endParaRPr>
          </a:p>
        </p:txBody>
      </p:sp>
      <p:cxnSp>
        <p:nvCxnSpPr>
          <p:cNvPr id="508" name="直線矢印コネクタ 507">
            <a:extLst>
              <a:ext uri="{FF2B5EF4-FFF2-40B4-BE49-F238E27FC236}">
                <a16:creationId xmlns:a16="http://schemas.microsoft.com/office/drawing/2014/main" id="{15D8F9C8-E190-4468-A816-8F5B5894DAB7}"/>
              </a:ext>
            </a:extLst>
          </p:cNvPr>
          <p:cNvCxnSpPr>
            <a:cxnSpLocks/>
            <a:stCxn id="507" idx="2"/>
          </p:cNvCxnSpPr>
          <p:nvPr/>
        </p:nvCxnSpPr>
        <p:spPr>
          <a:xfrm>
            <a:off x="5199538" y="4618219"/>
            <a:ext cx="111628" cy="504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直線矢印コネクタ 508">
            <a:extLst>
              <a:ext uri="{FF2B5EF4-FFF2-40B4-BE49-F238E27FC236}">
                <a16:creationId xmlns:a16="http://schemas.microsoft.com/office/drawing/2014/main" id="{797711EB-E06F-4369-9520-00BF5928598E}"/>
              </a:ext>
            </a:extLst>
          </p:cNvPr>
          <p:cNvCxnSpPr>
            <a:cxnSpLocks/>
            <a:stCxn id="506" idx="2"/>
          </p:cNvCxnSpPr>
          <p:nvPr/>
        </p:nvCxnSpPr>
        <p:spPr>
          <a:xfrm flipH="1">
            <a:off x="7110042" y="5200269"/>
            <a:ext cx="712096" cy="7408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テキスト ボックス 133">
            <a:extLst>
              <a:ext uri="{FF2B5EF4-FFF2-40B4-BE49-F238E27FC236}">
                <a16:creationId xmlns:a16="http://schemas.microsoft.com/office/drawing/2014/main" id="{8A1AB452-686B-46B5-B87A-5662DDFB46AA}"/>
              </a:ext>
            </a:extLst>
          </p:cNvPr>
          <p:cNvSpPr txBox="1"/>
          <p:nvPr/>
        </p:nvSpPr>
        <p:spPr>
          <a:xfrm>
            <a:off x="6223054" y="4357511"/>
            <a:ext cx="856133" cy="169475"/>
          </a:xfrm>
          <a:prstGeom prst="rect">
            <a:avLst/>
          </a:prstGeom>
          <a:solidFill>
            <a:schemeClr val="lt1"/>
          </a:solidFill>
          <a:ln w="12700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750" b="1" dirty="0">
                <a:solidFill>
                  <a:srgbClr val="FF0000"/>
                </a:solidFill>
              </a:rPr>
              <a:t>✕印出入り不可</a:t>
            </a:r>
          </a:p>
        </p:txBody>
      </p:sp>
      <p:sp>
        <p:nvSpPr>
          <p:cNvPr id="213" name="加算記号 212">
            <a:extLst>
              <a:ext uri="{FF2B5EF4-FFF2-40B4-BE49-F238E27FC236}">
                <a16:creationId xmlns:a16="http://schemas.microsoft.com/office/drawing/2014/main" id="{CFE8E46B-99D1-8CAD-D0CF-E657C647ABC5}"/>
              </a:ext>
            </a:extLst>
          </p:cNvPr>
          <p:cNvSpPr/>
          <p:nvPr/>
        </p:nvSpPr>
        <p:spPr>
          <a:xfrm rot="18868253">
            <a:off x="5192600" y="5091687"/>
            <a:ext cx="184070" cy="197389"/>
          </a:xfrm>
          <a:prstGeom prst="mathPlus">
            <a:avLst>
              <a:gd name="adj1" fmla="val 708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/楕円 16">
            <a:extLst>
              <a:ext uri="{FF2B5EF4-FFF2-40B4-BE49-F238E27FC236}">
                <a16:creationId xmlns:a16="http://schemas.microsoft.com/office/drawing/2014/main" id="{D5EDC43D-1CAB-DF89-30C8-14D31763AB20}"/>
              </a:ext>
            </a:extLst>
          </p:cNvPr>
          <p:cNvSpPr/>
          <p:nvPr/>
        </p:nvSpPr>
        <p:spPr>
          <a:xfrm>
            <a:off x="1305631" y="1854923"/>
            <a:ext cx="169675" cy="171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19" name="テキスト ボックス 37">
            <a:extLst>
              <a:ext uri="{FF2B5EF4-FFF2-40B4-BE49-F238E27FC236}">
                <a16:creationId xmlns:a16="http://schemas.microsoft.com/office/drawing/2014/main" id="{846550CF-6010-97DF-7729-0719E5AAD1F2}"/>
              </a:ext>
            </a:extLst>
          </p:cNvPr>
          <p:cNvSpPr txBox="1"/>
          <p:nvPr/>
        </p:nvSpPr>
        <p:spPr>
          <a:xfrm>
            <a:off x="4656853" y="1322900"/>
            <a:ext cx="333468" cy="2799291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wordArtVertRtl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>
                <a:solidFill>
                  <a:srgbClr val="FF0000"/>
                </a:solidFill>
              </a:rPr>
              <a:t>2F</a:t>
            </a:r>
            <a:r>
              <a:rPr kumimoji="1" lang="ja-JP" altLang="en-US" sz="800" b="1" dirty="0">
                <a:solidFill>
                  <a:srgbClr val="FF0000"/>
                </a:solidFill>
              </a:rPr>
              <a:t>スタンドへ（ここで履き替え）</a:t>
            </a:r>
          </a:p>
        </p:txBody>
      </p:sp>
      <p:cxnSp>
        <p:nvCxnSpPr>
          <p:cNvPr id="220" name="直線矢印コネクタ 219">
            <a:extLst>
              <a:ext uri="{FF2B5EF4-FFF2-40B4-BE49-F238E27FC236}">
                <a16:creationId xmlns:a16="http://schemas.microsoft.com/office/drawing/2014/main" id="{369A50B6-C725-3876-73FE-C19A8B01FDB2}"/>
              </a:ext>
            </a:extLst>
          </p:cNvPr>
          <p:cNvCxnSpPr>
            <a:cxnSpLocks/>
            <a:endCxn id="214" idx="6"/>
          </p:cNvCxnSpPr>
          <p:nvPr/>
        </p:nvCxnSpPr>
        <p:spPr>
          <a:xfrm flipH="1">
            <a:off x="1475306" y="1462102"/>
            <a:ext cx="3181547" cy="478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円/楕円 16">
            <a:extLst>
              <a:ext uri="{FF2B5EF4-FFF2-40B4-BE49-F238E27FC236}">
                <a16:creationId xmlns:a16="http://schemas.microsoft.com/office/drawing/2014/main" id="{DFE0E317-E767-345D-03CB-2D7E8BAAEB7F}"/>
              </a:ext>
            </a:extLst>
          </p:cNvPr>
          <p:cNvSpPr/>
          <p:nvPr/>
        </p:nvSpPr>
        <p:spPr>
          <a:xfrm>
            <a:off x="6882542" y="6441234"/>
            <a:ext cx="89342" cy="101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26" name="円/楕円 16">
            <a:extLst>
              <a:ext uri="{FF2B5EF4-FFF2-40B4-BE49-F238E27FC236}">
                <a16:creationId xmlns:a16="http://schemas.microsoft.com/office/drawing/2014/main" id="{73398BEE-CCED-8FB5-0418-898D46EB03AD}"/>
              </a:ext>
            </a:extLst>
          </p:cNvPr>
          <p:cNvSpPr/>
          <p:nvPr/>
        </p:nvSpPr>
        <p:spPr>
          <a:xfrm>
            <a:off x="5538924" y="4875058"/>
            <a:ext cx="169675" cy="171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31" name="円/楕円 16">
            <a:extLst>
              <a:ext uri="{FF2B5EF4-FFF2-40B4-BE49-F238E27FC236}">
                <a16:creationId xmlns:a16="http://schemas.microsoft.com/office/drawing/2014/main" id="{CBCE8EE4-2DEA-3ADB-53EA-CDEEC42519F6}"/>
              </a:ext>
            </a:extLst>
          </p:cNvPr>
          <p:cNvSpPr/>
          <p:nvPr/>
        </p:nvSpPr>
        <p:spPr>
          <a:xfrm>
            <a:off x="6891613" y="5041105"/>
            <a:ext cx="89342" cy="101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cxnSp>
        <p:nvCxnSpPr>
          <p:cNvPr id="236" name="直線矢印コネクタ 235">
            <a:extLst>
              <a:ext uri="{FF2B5EF4-FFF2-40B4-BE49-F238E27FC236}">
                <a16:creationId xmlns:a16="http://schemas.microsoft.com/office/drawing/2014/main" id="{0C7AFDEB-B9B6-C73B-60B4-66C257B5B70F}"/>
              </a:ext>
            </a:extLst>
          </p:cNvPr>
          <p:cNvCxnSpPr>
            <a:cxnSpLocks/>
            <a:endCxn id="231" idx="3"/>
          </p:cNvCxnSpPr>
          <p:nvPr/>
        </p:nvCxnSpPr>
        <p:spPr>
          <a:xfrm flipV="1">
            <a:off x="6512433" y="5127710"/>
            <a:ext cx="392264" cy="356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矢印コネクタ 236">
            <a:extLst>
              <a:ext uri="{FF2B5EF4-FFF2-40B4-BE49-F238E27FC236}">
                <a16:creationId xmlns:a16="http://schemas.microsoft.com/office/drawing/2014/main" id="{8CDC7586-DF56-7B1E-836A-109144D89580}"/>
              </a:ext>
            </a:extLst>
          </p:cNvPr>
          <p:cNvCxnSpPr>
            <a:cxnSpLocks/>
            <a:stCxn id="239" idx="1"/>
            <a:endCxn id="226" idx="5"/>
          </p:cNvCxnSpPr>
          <p:nvPr/>
        </p:nvCxnSpPr>
        <p:spPr>
          <a:xfrm flipH="1" flipV="1">
            <a:off x="5683751" y="5021718"/>
            <a:ext cx="174460" cy="568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03">
            <a:extLst>
              <a:ext uri="{FF2B5EF4-FFF2-40B4-BE49-F238E27FC236}">
                <a16:creationId xmlns:a16="http://schemas.microsoft.com/office/drawing/2014/main" id="{369A9825-B468-0D2C-A2EB-84D82BFDB3F2}"/>
              </a:ext>
            </a:extLst>
          </p:cNvPr>
          <p:cNvSpPr txBox="1"/>
          <p:nvPr/>
        </p:nvSpPr>
        <p:spPr>
          <a:xfrm>
            <a:off x="5858211" y="5491499"/>
            <a:ext cx="697348" cy="198135"/>
          </a:xfrm>
          <a:prstGeom prst="rect">
            <a:avLst/>
          </a:prstGeom>
          <a:solidFill>
            <a:schemeClr val="lt1"/>
          </a:solidFill>
          <a:ln w="9525" cmpd="sng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b="1" dirty="0">
                <a:solidFill>
                  <a:srgbClr val="FF0000"/>
                </a:solidFill>
              </a:rPr>
              <a:t>1F</a:t>
            </a:r>
            <a:r>
              <a:rPr kumimoji="1" lang="ja-JP" altLang="en-US" sz="800" b="1" dirty="0">
                <a:solidFill>
                  <a:srgbClr val="FF0000"/>
                </a:solidFill>
              </a:rPr>
              <a:t>へ階段</a:t>
            </a:r>
            <a:endParaRPr kumimoji="1" lang="en-US" altLang="ja-JP" sz="800" b="1" dirty="0">
              <a:solidFill>
                <a:srgbClr val="FF0000"/>
              </a:solidFill>
            </a:endParaRPr>
          </a:p>
        </p:txBody>
      </p:sp>
      <p:cxnSp>
        <p:nvCxnSpPr>
          <p:cNvPr id="253" name="直線矢印コネクタ 252">
            <a:extLst>
              <a:ext uri="{FF2B5EF4-FFF2-40B4-BE49-F238E27FC236}">
                <a16:creationId xmlns:a16="http://schemas.microsoft.com/office/drawing/2014/main" id="{BBD3FE1F-40B6-9D33-4121-B87AC7AEBCDD}"/>
              </a:ext>
            </a:extLst>
          </p:cNvPr>
          <p:cNvCxnSpPr>
            <a:cxnSpLocks/>
            <a:stCxn id="239" idx="3"/>
            <a:endCxn id="222" idx="1"/>
          </p:cNvCxnSpPr>
          <p:nvPr/>
        </p:nvCxnSpPr>
        <p:spPr>
          <a:xfrm>
            <a:off x="6555559" y="5590567"/>
            <a:ext cx="340067" cy="865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F3FC2113-1105-5AB7-053D-F278F7FC1DA5}"/>
              </a:ext>
            </a:extLst>
          </p:cNvPr>
          <p:cNvSpPr txBox="1"/>
          <p:nvPr/>
        </p:nvSpPr>
        <p:spPr>
          <a:xfrm>
            <a:off x="2568447" y="105744"/>
            <a:ext cx="398711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太陽が丘 見取図　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2023/10/29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47" name="直線矢印コネクタ 246">
            <a:extLst>
              <a:ext uri="{FF2B5EF4-FFF2-40B4-BE49-F238E27FC236}">
                <a16:creationId xmlns:a16="http://schemas.microsoft.com/office/drawing/2014/main" id="{F0099A73-4698-7080-02FE-68BC19FBEE3C}"/>
              </a:ext>
            </a:extLst>
          </p:cNvPr>
          <p:cNvCxnSpPr>
            <a:cxnSpLocks/>
          </p:cNvCxnSpPr>
          <p:nvPr/>
        </p:nvCxnSpPr>
        <p:spPr>
          <a:xfrm flipH="1">
            <a:off x="3132596" y="3320490"/>
            <a:ext cx="2282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矢印コネクタ 248">
            <a:extLst>
              <a:ext uri="{FF2B5EF4-FFF2-40B4-BE49-F238E27FC236}">
                <a16:creationId xmlns:a16="http://schemas.microsoft.com/office/drawing/2014/main" id="{537DC20A-6835-B8A0-7002-D2D9DD079BD6}"/>
              </a:ext>
            </a:extLst>
          </p:cNvPr>
          <p:cNvCxnSpPr>
            <a:cxnSpLocks/>
          </p:cNvCxnSpPr>
          <p:nvPr/>
        </p:nvCxnSpPr>
        <p:spPr>
          <a:xfrm flipV="1">
            <a:off x="2008285" y="2246811"/>
            <a:ext cx="0" cy="194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矢印コネクタ 250">
            <a:extLst>
              <a:ext uri="{FF2B5EF4-FFF2-40B4-BE49-F238E27FC236}">
                <a16:creationId xmlns:a16="http://schemas.microsoft.com/office/drawing/2014/main" id="{B886938A-5271-9CA6-C0A3-15C38677E22B}"/>
              </a:ext>
            </a:extLst>
          </p:cNvPr>
          <p:cNvCxnSpPr>
            <a:cxnSpLocks/>
          </p:cNvCxnSpPr>
          <p:nvPr/>
        </p:nvCxnSpPr>
        <p:spPr>
          <a:xfrm flipV="1">
            <a:off x="2609524" y="2204583"/>
            <a:ext cx="0" cy="194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251">
            <a:extLst>
              <a:ext uri="{FF2B5EF4-FFF2-40B4-BE49-F238E27FC236}">
                <a16:creationId xmlns:a16="http://schemas.microsoft.com/office/drawing/2014/main" id="{AF6E4E11-1764-64A7-A79D-FEC5FFE8297A}"/>
              </a:ext>
            </a:extLst>
          </p:cNvPr>
          <p:cNvCxnSpPr>
            <a:cxnSpLocks/>
          </p:cNvCxnSpPr>
          <p:nvPr/>
        </p:nvCxnSpPr>
        <p:spPr>
          <a:xfrm flipV="1">
            <a:off x="1489328" y="2204583"/>
            <a:ext cx="0" cy="194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矢印コネクタ 253">
            <a:extLst>
              <a:ext uri="{FF2B5EF4-FFF2-40B4-BE49-F238E27FC236}">
                <a16:creationId xmlns:a16="http://schemas.microsoft.com/office/drawing/2014/main" id="{3CB1F72A-3304-72CA-3C01-388404870F87}"/>
              </a:ext>
            </a:extLst>
          </p:cNvPr>
          <p:cNvCxnSpPr>
            <a:cxnSpLocks/>
          </p:cNvCxnSpPr>
          <p:nvPr/>
        </p:nvCxnSpPr>
        <p:spPr>
          <a:xfrm flipV="1">
            <a:off x="3229840" y="3927566"/>
            <a:ext cx="0" cy="194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矢印コネクタ 255">
            <a:extLst>
              <a:ext uri="{FF2B5EF4-FFF2-40B4-BE49-F238E27FC236}">
                <a16:creationId xmlns:a16="http://schemas.microsoft.com/office/drawing/2014/main" id="{BE4EE0F8-1D5E-F7BD-B9D3-3F92930D3F43}"/>
              </a:ext>
            </a:extLst>
          </p:cNvPr>
          <p:cNvCxnSpPr>
            <a:cxnSpLocks/>
          </p:cNvCxnSpPr>
          <p:nvPr/>
        </p:nvCxnSpPr>
        <p:spPr>
          <a:xfrm flipV="1">
            <a:off x="2020233" y="3927566"/>
            <a:ext cx="0" cy="194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円/楕円 16">
            <a:extLst>
              <a:ext uri="{FF2B5EF4-FFF2-40B4-BE49-F238E27FC236}">
                <a16:creationId xmlns:a16="http://schemas.microsoft.com/office/drawing/2014/main" id="{E31BAD50-65EB-0CDE-E0C2-D6B3D6DF8E64}"/>
              </a:ext>
            </a:extLst>
          </p:cNvPr>
          <p:cNvSpPr/>
          <p:nvPr/>
        </p:nvSpPr>
        <p:spPr>
          <a:xfrm>
            <a:off x="3365998" y="1990507"/>
            <a:ext cx="169675" cy="171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89" name="円/楕円 16">
            <a:extLst>
              <a:ext uri="{FF2B5EF4-FFF2-40B4-BE49-F238E27FC236}">
                <a16:creationId xmlns:a16="http://schemas.microsoft.com/office/drawing/2014/main" id="{D836B26E-8FB1-AED2-2714-D9AC42182BB9}"/>
              </a:ext>
            </a:extLst>
          </p:cNvPr>
          <p:cNvSpPr/>
          <p:nvPr/>
        </p:nvSpPr>
        <p:spPr>
          <a:xfrm>
            <a:off x="3365997" y="4024075"/>
            <a:ext cx="169675" cy="1718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cxnSp>
        <p:nvCxnSpPr>
          <p:cNvPr id="290" name="直線矢印コネクタ 289">
            <a:extLst>
              <a:ext uri="{FF2B5EF4-FFF2-40B4-BE49-F238E27FC236}">
                <a16:creationId xmlns:a16="http://schemas.microsoft.com/office/drawing/2014/main" id="{39F00171-5A35-F391-946F-D363565239EA}"/>
              </a:ext>
            </a:extLst>
          </p:cNvPr>
          <p:cNvCxnSpPr>
            <a:cxnSpLocks/>
            <a:endCxn id="288" idx="6"/>
          </p:cNvCxnSpPr>
          <p:nvPr/>
        </p:nvCxnSpPr>
        <p:spPr>
          <a:xfrm flipH="1">
            <a:off x="3535673" y="1699831"/>
            <a:ext cx="1121180" cy="376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矢印コネクタ 290">
            <a:extLst>
              <a:ext uri="{FF2B5EF4-FFF2-40B4-BE49-F238E27FC236}">
                <a16:creationId xmlns:a16="http://schemas.microsoft.com/office/drawing/2014/main" id="{F5FECAAB-8798-E8A5-527E-CC207ADA372C}"/>
              </a:ext>
            </a:extLst>
          </p:cNvPr>
          <p:cNvCxnSpPr>
            <a:cxnSpLocks/>
            <a:endCxn id="289" idx="6"/>
          </p:cNvCxnSpPr>
          <p:nvPr/>
        </p:nvCxnSpPr>
        <p:spPr>
          <a:xfrm flipH="1">
            <a:off x="3535672" y="3561031"/>
            <a:ext cx="1118240" cy="548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円/楕円 16">
            <a:extLst>
              <a:ext uri="{FF2B5EF4-FFF2-40B4-BE49-F238E27FC236}">
                <a16:creationId xmlns:a16="http://schemas.microsoft.com/office/drawing/2014/main" id="{F511E23F-DDC8-4364-1ABD-E820CC328E6A}"/>
              </a:ext>
            </a:extLst>
          </p:cNvPr>
          <p:cNvSpPr/>
          <p:nvPr/>
        </p:nvSpPr>
        <p:spPr>
          <a:xfrm>
            <a:off x="3367848" y="2585212"/>
            <a:ext cx="169675" cy="1718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44" name="円/楕円 16">
            <a:extLst>
              <a:ext uri="{FF2B5EF4-FFF2-40B4-BE49-F238E27FC236}">
                <a16:creationId xmlns:a16="http://schemas.microsoft.com/office/drawing/2014/main" id="{D51129CC-6FA9-D549-3221-0A5614A58F75}"/>
              </a:ext>
            </a:extLst>
          </p:cNvPr>
          <p:cNvSpPr/>
          <p:nvPr/>
        </p:nvSpPr>
        <p:spPr>
          <a:xfrm>
            <a:off x="3380414" y="2425145"/>
            <a:ext cx="169675" cy="1718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45" name="円/楕円 16">
            <a:extLst>
              <a:ext uri="{FF2B5EF4-FFF2-40B4-BE49-F238E27FC236}">
                <a16:creationId xmlns:a16="http://schemas.microsoft.com/office/drawing/2014/main" id="{6F0F8820-1983-D66F-3E1C-3EB6ACB71B58}"/>
              </a:ext>
            </a:extLst>
          </p:cNvPr>
          <p:cNvSpPr/>
          <p:nvPr/>
        </p:nvSpPr>
        <p:spPr>
          <a:xfrm>
            <a:off x="3445730" y="2733155"/>
            <a:ext cx="169675" cy="1718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47" name="円/楕円 16">
            <a:extLst>
              <a:ext uri="{FF2B5EF4-FFF2-40B4-BE49-F238E27FC236}">
                <a16:creationId xmlns:a16="http://schemas.microsoft.com/office/drawing/2014/main" id="{B5124B5A-C627-46C0-BC29-E6160638627A}"/>
              </a:ext>
            </a:extLst>
          </p:cNvPr>
          <p:cNvSpPr/>
          <p:nvPr/>
        </p:nvSpPr>
        <p:spPr>
          <a:xfrm>
            <a:off x="3550202" y="3572225"/>
            <a:ext cx="169675" cy="17182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48" name="円/楕円 16">
            <a:extLst>
              <a:ext uri="{FF2B5EF4-FFF2-40B4-BE49-F238E27FC236}">
                <a16:creationId xmlns:a16="http://schemas.microsoft.com/office/drawing/2014/main" id="{9BF16421-7BD3-B6A9-6F1B-37F90436E301}"/>
              </a:ext>
            </a:extLst>
          </p:cNvPr>
          <p:cNvSpPr/>
          <p:nvPr/>
        </p:nvSpPr>
        <p:spPr>
          <a:xfrm>
            <a:off x="3455782" y="3815672"/>
            <a:ext cx="169675" cy="17182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50" name="円/楕円 16">
            <a:extLst>
              <a:ext uri="{FF2B5EF4-FFF2-40B4-BE49-F238E27FC236}">
                <a16:creationId xmlns:a16="http://schemas.microsoft.com/office/drawing/2014/main" id="{A174225D-38BF-A6C7-6953-D5D0219462EA}"/>
              </a:ext>
            </a:extLst>
          </p:cNvPr>
          <p:cNvSpPr/>
          <p:nvPr/>
        </p:nvSpPr>
        <p:spPr>
          <a:xfrm>
            <a:off x="3360893" y="3524350"/>
            <a:ext cx="169675" cy="17182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" name="左右矢印 43">
            <a:extLst>
              <a:ext uri="{FF2B5EF4-FFF2-40B4-BE49-F238E27FC236}">
                <a16:creationId xmlns:a16="http://schemas.microsoft.com/office/drawing/2014/main" id="{7803CFB5-65F7-3C65-5081-65AD7293DC1C}"/>
              </a:ext>
            </a:extLst>
          </p:cNvPr>
          <p:cNvSpPr/>
          <p:nvPr/>
        </p:nvSpPr>
        <p:spPr>
          <a:xfrm flipH="1">
            <a:off x="6904697" y="6276315"/>
            <a:ext cx="215050" cy="45719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4BB69F-EF58-546C-47FE-C50D3459F69B}"/>
              </a:ext>
            </a:extLst>
          </p:cNvPr>
          <p:cNvSpPr txBox="1"/>
          <p:nvPr/>
        </p:nvSpPr>
        <p:spPr>
          <a:xfrm>
            <a:off x="345995" y="4769105"/>
            <a:ext cx="405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※1F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は選手エリアです。</a:t>
            </a:r>
            <a:br>
              <a:rPr kumimoji="1" lang="en-US" altLang="ja-JP" sz="1400" b="1" dirty="0">
                <a:solidFill>
                  <a:srgbClr val="FF0000"/>
                </a:solidFill>
              </a:rPr>
            </a:br>
            <a:r>
              <a:rPr kumimoji="1" lang="ja-JP" altLang="en-US" sz="1400" b="1" dirty="0">
                <a:solidFill>
                  <a:srgbClr val="FF0000"/>
                </a:solidFill>
              </a:rPr>
              <a:t>（一般観客の方は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2F</a:t>
            </a:r>
            <a:r>
              <a:rPr kumimoji="1" lang="ja-JP" altLang="en-US" sz="1400" b="1" dirty="0">
                <a:solidFill>
                  <a:srgbClr val="FF0000"/>
                </a:solidFill>
              </a:rPr>
              <a:t>スタンドで観覧ください）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B82BD9F-580C-8693-5E23-4802360F41FC}"/>
              </a:ext>
            </a:extLst>
          </p:cNvPr>
          <p:cNvCxnSpPr>
            <a:cxnSpLocks/>
            <a:stCxn id="246" idx="1"/>
          </p:cNvCxnSpPr>
          <p:nvPr/>
        </p:nvCxnSpPr>
        <p:spPr>
          <a:xfrm flipH="1">
            <a:off x="1957421" y="1741351"/>
            <a:ext cx="1622706" cy="295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129D7E5A-E05F-EE85-6774-0E7B885F6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883" y="2721095"/>
            <a:ext cx="423049" cy="4577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AEC8B2A-41CF-0C9C-5433-0313B4389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882" y="3443420"/>
            <a:ext cx="423049" cy="457725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460FF1F-F6D6-17AC-8207-88BA83F3A4E7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214931" y="3672283"/>
            <a:ext cx="1459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ED028CD-C74C-EF5D-1302-75BDB080D912}"/>
              </a:ext>
            </a:extLst>
          </p:cNvPr>
          <p:cNvCxnSpPr>
            <a:cxnSpLocks/>
          </p:cNvCxnSpPr>
          <p:nvPr/>
        </p:nvCxnSpPr>
        <p:spPr>
          <a:xfrm>
            <a:off x="3214931" y="2757315"/>
            <a:ext cx="1477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>
            <a:extLst>
              <a:ext uri="{FF2B5EF4-FFF2-40B4-BE49-F238E27FC236}">
                <a16:creationId xmlns:a16="http://schemas.microsoft.com/office/drawing/2014/main" id="{1734689F-3810-D1DE-CE8A-AFA3532B4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578" y="1059619"/>
            <a:ext cx="423049" cy="45772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AF7B770-4DC9-5E6E-568B-B189C7D28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169" y="1066080"/>
            <a:ext cx="423049" cy="457725"/>
          </a:xfrm>
          <a:prstGeom prst="rect">
            <a:avLst/>
          </a:prstGeom>
        </p:spPr>
      </p:pic>
      <p:sp>
        <p:nvSpPr>
          <p:cNvPr id="33" name="テキスト ボックス 38">
            <a:extLst>
              <a:ext uri="{FF2B5EF4-FFF2-40B4-BE49-F238E27FC236}">
                <a16:creationId xmlns:a16="http://schemas.microsoft.com/office/drawing/2014/main" id="{D9E08418-B888-E182-34B6-7BB1095D2025}"/>
              </a:ext>
            </a:extLst>
          </p:cNvPr>
          <p:cNvSpPr txBox="1"/>
          <p:nvPr/>
        </p:nvSpPr>
        <p:spPr>
          <a:xfrm>
            <a:off x="4168348" y="721958"/>
            <a:ext cx="1689864" cy="18243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dirty="0">
                <a:solidFill>
                  <a:srgbClr val="FF0000"/>
                </a:solidFill>
              </a:rPr>
              <a:t>※1F</a:t>
            </a:r>
            <a:r>
              <a:rPr kumimoji="1" lang="ja-JP" altLang="en-US" sz="900" dirty="0">
                <a:solidFill>
                  <a:srgbClr val="FF0000"/>
                </a:solidFill>
              </a:rPr>
              <a:t>は全てインドアシューズ</a:t>
            </a:r>
            <a:endParaRPr kumimoji="1"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8">
            <a:extLst>
              <a:ext uri="{FF2B5EF4-FFF2-40B4-BE49-F238E27FC236}">
                <a16:creationId xmlns:a16="http://schemas.microsoft.com/office/drawing/2014/main" id="{B6E6A6DC-BCF5-43C9-43D7-9C122CEEF5BE}"/>
              </a:ext>
            </a:extLst>
          </p:cNvPr>
          <p:cNvSpPr txBox="1"/>
          <p:nvPr/>
        </p:nvSpPr>
        <p:spPr>
          <a:xfrm>
            <a:off x="6588098" y="4717530"/>
            <a:ext cx="1689864" cy="18243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dirty="0">
                <a:solidFill>
                  <a:srgbClr val="FF0000"/>
                </a:solidFill>
              </a:rPr>
              <a:t>※2F</a:t>
            </a:r>
            <a:r>
              <a:rPr kumimoji="1" lang="ja-JP" altLang="en-US" sz="900" dirty="0">
                <a:solidFill>
                  <a:srgbClr val="FF0000"/>
                </a:solidFill>
              </a:rPr>
              <a:t>は外履き</a:t>
            </a:r>
            <a:endParaRPr kumimoji="1" lang="en-US" altLang="ja-JP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8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1119543"/>
            <a:ext cx="6927267" cy="51954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5755FF-5152-485F-9FC7-695D63E3F4F0}"/>
              </a:ext>
            </a:extLst>
          </p:cNvPr>
          <p:cNvSpPr txBox="1"/>
          <p:nvPr/>
        </p:nvSpPr>
        <p:spPr>
          <a:xfrm>
            <a:off x="2379036" y="770494"/>
            <a:ext cx="4385919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太陽が丘体育館 スタンド利用割当　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2023/10/29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（日）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74227B5-FB71-4D37-B599-14443DD7E63D}"/>
              </a:ext>
            </a:extLst>
          </p:cNvPr>
          <p:cNvSpPr/>
          <p:nvPr/>
        </p:nvSpPr>
        <p:spPr>
          <a:xfrm>
            <a:off x="4953000" y="2143125"/>
            <a:ext cx="514350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55B1144-C492-409F-865D-37CCEFE2FB71}"/>
              </a:ext>
            </a:extLst>
          </p:cNvPr>
          <p:cNvSpPr/>
          <p:nvPr/>
        </p:nvSpPr>
        <p:spPr>
          <a:xfrm>
            <a:off x="6600825" y="2143125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7C11741-3B0A-4DAC-BFBA-E18BD0AFF10A}"/>
              </a:ext>
            </a:extLst>
          </p:cNvPr>
          <p:cNvSpPr/>
          <p:nvPr/>
        </p:nvSpPr>
        <p:spPr>
          <a:xfrm>
            <a:off x="6953250" y="2143125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9141991-BA5F-42B2-8CE1-31F008872D90}"/>
              </a:ext>
            </a:extLst>
          </p:cNvPr>
          <p:cNvSpPr/>
          <p:nvPr/>
        </p:nvSpPr>
        <p:spPr>
          <a:xfrm>
            <a:off x="6953250" y="4772025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61AEB2C9-959B-4809-B876-A17C65B28331}"/>
              </a:ext>
            </a:extLst>
          </p:cNvPr>
          <p:cNvSpPr/>
          <p:nvPr/>
        </p:nvSpPr>
        <p:spPr>
          <a:xfrm>
            <a:off x="6715125" y="5105400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1E7DC1C-6AFE-4B99-B4E3-59BFFCEF6947}"/>
              </a:ext>
            </a:extLst>
          </p:cNvPr>
          <p:cNvSpPr/>
          <p:nvPr/>
        </p:nvSpPr>
        <p:spPr>
          <a:xfrm>
            <a:off x="3800475" y="2095458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B6CE95C-5DFF-47EC-B9F7-342F47B3D5C0}"/>
              </a:ext>
            </a:extLst>
          </p:cNvPr>
          <p:cNvSpPr/>
          <p:nvPr/>
        </p:nvSpPr>
        <p:spPr>
          <a:xfrm>
            <a:off x="2343150" y="2095457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83E32CE-99FB-42F2-9BCC-ED919B87E114}"/>
              </a:ext>
            </a:extLst>
          </p:cNvPr>
          <p:cNvSpPr/>
          <p:nvPr/>
        </p:nvSpPr>
        <p:spPr>
          <a:xfrm>
            <a:off x="1834861" y="2238333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41CBB3E-FB61-4C4F-BC77-63DCEAC2A64A}"/>
              </a:ext>
            </a:extLst>
          </p:cNvPr>
          <p:cNvSpPr/>
          <p:nvPr/>
        </p:nvSpPr>
        <p:spPr>
          <a:xfrm>
            <a:off x="1850447" y="4852987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2C510215-3725-4B99-B770-3F5B3AF11CFD}"/>
              </a:ext>
            </a:extLst>
          </p:cNvPr>
          <p:cNvSpPr/>
          <p:nvPr/>
        </p:nvSpPr>
        <p:spPr>
          <a:xfrm>
            <a:off x="2253525" y="5105400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98453CF-E082-4A56-AEED-3B381479214E}"/>
              </a:ext>
            </a:extLst>
          </p:cNvPr>
          <p:cNvSpPr/>
          <p:nvPr/>
        </p:nvSpPr>
        <p:spPr>
          <a:xfrm>
            <a:off x="3850913" y="5024437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645A3A6D-B299-4364-996E-CCF9FD226720}"/>
              </a:ext>
            </a:extLst>
          </p:cNvPr>
          <p:cNvSpPr/>
          <p:nvPr/>
        </p:nvSpPr>
        <p:spPr>
          <a:xfrm>
            <a:off x="5025844" y="5100593"/>
            <a:ext cx="514350" cy="5048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77EEEDA-0E63-437A-9C0A-FE53D97303CB}"/>
              </a:ext>
            </a:extLst>
          </p:cNvPr>
          <p:cNvSpPr/>
          <p:nvPr/>
        </p:nvSpPr>
        <p:spPr>
          <a:xfrm>
            <a:off x="2516761" y="2840255"/>
            <a:ext cx="1317820" cy="1588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5FA270D4-2D35-41DA-A37C-90850CDE98B3}"/>
              </a:ext>
            </a:extLst>
          </p:cNvPr>
          <p:cNvSpPr txBox="1"/>
          <p:nvPr/>
        </p:nvSpPr>
        <p:spPr>
          <a:xfrm>
            <a:off x="5315511" y="2155879"/>
            <a:ext cx="1040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F</a:t>
            </a:r>
            <a:r>
              <a:rPr kumimoji="1" lang="ja-JP" altLang="en-US" sz="1400" dirty="0"/>
              <a:t>アスピ</a:t>
            </a:r>
            <a:endParaRPr kumimoji="1" lang="en-US" altLang="ja-JP" sz="1400" dirty="0"/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C358C343-C1F5-4AAD-BB7C-8CCA6F5AE2DE}"/>
              </a:ext>
            </a:extLst>
          </p:cNvPr>
          <p:cNvSpPr txBox="1"/>
          <p:nvPr/>
        </p:nvSpPr>
        <p:spPr>
          <a:xfrm>
            <a:off x="1987116" y="2129199"/>
            <a:ext cx="1008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ガット</a:t>
            </a:r>
            <a:endParaRPr kumimoji="1" lang="en-US" altLang="ja-JP" sz="1400" dirty="0"/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32E6D722-2F50-4A69-B656-15A062573F87}"/>
              </a:ext>
            </a:extLst>
          </p:cNvPr>
          <p:cNvSpPr txBox="1"/>
          <p:nvPr/>
        </p:nvSpPr>
        <p:spPr>
          <a:xfrm>
            <a:off x="3125835" y="212919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マッキーズ</a:t>
            </a: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A9161A98-EE1D-408A-ACD6-CBBEED456D0D}"/>
              </a:ext>
            </a:extLst>
          </p:cNvPr>
          <p:cNvSpPr txBox="1"/>
          <p:nvPr/>
        </p:nvSpPr>
        <p:spPr>
          <a:xfrm>
            <a:off x="6564789" y="215476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リンバロ</a:t>
            </a:r>
            <a:endParaRPr kumimoji="1" lang="en-US" altLang="ja-JP" sz="1400" dirty="0"/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16631B61-98E0-42D5-B5E5-11A6C18A3FF2}"/>
              </a:ext>
            </a:extLst>
          </p:cNvPr>
          <p:cNvSpPr txBox="1"/>
          <p:nvPr/>
        </p:nvSpPr>
        <p:spPr>
          <a:xfrm>
            <a:off x="3356811" y="6529770"/>
            <a:ext cx="2780479" cy="26161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動画撮影場所（チーム関係者のみ許可）</a:t>
            </a:r>
            <a:endParaRPr kumimoji="1" lang="en-US" altLang="ja-JP" sz="1100" dirty="0"/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70E6EE98-32F3-4595-9674-A8B940C09836}"/>
              </a:ext>
            </a:extLst>
          </p:cNvPr>
          <p:cNvSpPr txBox="1"/>
          <p:nvPr/>
        </p:nvSpPr>
        <p:spPr>
          <a:xfrm>
            <a:off x="1813399" y="2613814"/>
            <a:ext cx="1317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マルサニタ</a:t>
            </a:r>
            <a:endParaRPr kumimoji="1" lang="en-US" altLang="ja-JP" sz="1400" dirty="0"/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56B20D24-71AA-48A1-9957-8C634079A2B4}"/>
              </a:ext>
            </a:extLst>
          </p:cNvPr>
          <p:cNvSpPr txBox="1"/>
          <p:nvPr/>
        </p:nvSpPr>
        <p:spPr>
          <a:xfrm>
            <a:off x="6665372" y="2659591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同志社</a:t>
            </a:r>
            <a:r>
              <a:rPr kumimoji="1" lang="en-US" altLang="ja-JP" sz="1400" dirty="0"/>
              <a:t>FC</a:t>
            </a:r>
            <a:endParaRPr kumimoji="1" lang="ja-JP" altLang="en-US" sz="1400" dirty="0"/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265A3AD1-1872-4623-BA70-4331E7349C2E}"/>
              </a:ext>
            </a:extLst>
          </p:cNvPr>
          <p:cNvSpPr txBox="1"/>
          <p:nvPr/>
        </p:nvSpPr>
        <p:spPr>
          <a:xfrm>
            <a:off x="6137290" y="461573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同志社トレボル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52F956-CDE2-D0CA-1305-00302F195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196" y="2943225"/>
            <a:ext cx="3328691" cy="9151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81031A-01E3-4397-ABC4-70BDE5C338B5}"/>
              </a:ext>
            </a:extLst>
          </p:cNvPr>
          <p:cNvSpPr txBox="1"/>
          <p:nvPr/>
        </p:nvSpPr>
        <p:spPr>
          <a:xfrm>
            <a:off x="1947497" y="4600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Ｆ３</a:t>
            </a:r>
            <a:endParaRPr kumimoji="1" lang="en-US" altLang="ja-JP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0118D6-A3D9-C634-C108-C1757D016CCD}"/>
              </a:ext>
            </a:extLst>
          </p:cNvPr>
          <p:cNvSpPr txBox="1"/>
          <p:nvPr/>
        </p:nvSpPr>
        <p:spPr>
          <a:xfrm>
            <a:off x="4009509" y="5233535"/>
            <a:ext cx="1351850" cy="276999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一般観客観覧席</a:t>
            </a:r>
            <a:endParaRPr kumimoji="1" lang="en-US" altLang="ja-JP" sz="12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24B833-AAE6-FF90-EAA2-EABDFF8D59AF}"/>
              </a:ext>
            </a:extLst>
          </p:cNvPr>
          <p:cNvSpPr/>
          <p:nvPr/>
        </p:nvSpPr>
        <p:spPr>
          <a:xfrm>
            <a:off x="1397135" y="5678217"/>
            <a:ext cx="2917690" cy="429955"/>
          </a:xfrm>
          <a:prstGeom prst="rect">
            <a:avLst/>
          </a:prstGeom>
          <a:noFill/>
          <a:ln w="34925">
            <a:solidFill>
              <a:srgbClr val="CC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A46C0E4-5E4D-4A41-08F1-887D9698AA41}"/>
              </a:ext>
            </a:extLst>
          </p:cNvPr>
          <p:cNvSpPr/>
          <p:nvPr/>
        </p:nvSpPr>
        <p:spPr>
          <a:xfrm>
            <a:off x="5025844" y="5688679"/>
            <a:ext cx="2917690" cy="429955"/>
          </a:xfrm>
          <a:prstGeom prst="rect">
            <a:avLst/>
          </a:prstGeom>
          <a:noFill/>
          <a:ln w="34925">
            <a:solidFill>
              <a:srgbClr val="CC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43A1B6F-28EB-6E3E-0D3B-65477DCE6DFE}"/>
              </a:ext>
            </a:extLst>
          </p:cNvPr>
          <p:cNvCxnSpPr>
            <a:cxnSpLocks/>
          </p:cNvCxnSpPr>
          <p:nvPr/>
        </p:nvCxnSpPr>
        <p:spPr>
          <a:xfrm>
            <a:off x="5378207" y="5379515"/>
            <a:ext cx="526055" cy="29870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7641FEA-D325-B5F0-473D-D16ABEE61A0F}"/>
              </a:ext>
            </a:extLst>
          </p:cNvPr>
          <p:cNvCxnSpPr>
            <a:cxnSpLocks/>
          </p:cNvCxnSpPr>
          <p:nvPr/>
        </p:nvCxnSpPr>
        <p:spPr>
          <a:xfrm flipH="1">
            <a:off x="3508588" y="5353005"/>
            <a:ext cx="484073" cy="30648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9D937F5-3ADC-2116-4512-68F1AB8CD426}"/>
              </a:ext>
            </a:extLst>
          </p:cNvPr>
          <p:cNvSpPr/>
          <p:nvPr/>
        </p:nvSpPr>
        <p:spPr>
          <a:xfrm>
            <a:off x="4314825" y="5683872"/>
            <a:ext cx="711019" cy="42430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E0C21F0-FC60-1C60-AA00-434204B1478E}"/>
              </a:ext>
            </a:extLst>
          </p:cNvPr>
          <p:cNvCxnSpPr>
            <a:cxnSpLocks/>
            <a:stCxn id="199" idx="0"/>
          </p:cNvCxnSpPr>
          <p:nvPr/>
        </p:nvCxnSpPr>
        <p:spPr>
          <a:xfrm flipH="1" flipV="1">
            <a:off x="4670334" y="6134981"/>
            <a:ext cx="76717" cy="39478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5FC8AA2-7A5B-E804-BEA9-8CD194FC9755}"/>
              </a:ext>
            </a:extLst>
          </p:cNvPr>
          <p:cNvSpPr/>
          <p:nvPr/>
        </p:nvSpPr>
        <p:spPr>
          <a:xfrm>
            <a:off x="1431992" y="4186989"/>
            <a:ext cx="353943" cy="1437216"/>
          </a:xfrm>
          <a:prstGeom prst="rect">
            <a:avLst/>
          </a:prstGeom>
          <a:noFill/>
          <a:ln w="50800"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01E9A78-C49D-06AF-5C63-D8889E50EF80}"/>
              </a:ext>
            </a:extLst>
          </p:cNvPr>
          <p:cNvSpPr/>
          <p:nvPr/>
        </p:nvSpPr>
        <p:spPr>
          <a:xfrm>
            <a:off x="2827445" y="1629586"/>
            <a:ext cx="1446258" cy="377555"/>
          </a:xfrm>
          <a:prstGeom prst="rect">
            <a:avLst/>
          </a:prstGeom>
          <a:noFill/>
          <a:ln w="50800">
            <a:solidFill>
              <a:srgbClr val="D8D2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A05E314-7C53-CF6D-9A7B-3B51522AE67A}"/>
              </a:ext>
            </a:extLst>
          </p:cNvPr>
          <p:cNvSpPr/>
          <p:nvPr/>
        </p:nvSpPr>
        <p:spPr>
          <a:xfrm>
            <a:off x="7588182" y="4295273"/>
            <a:ext cx="353943" cy="1348947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AFF7B32-3E08-D981-C5A4-B83FFBC96E8C}"/>
              </a:ext>
            </a:extLst>
          </p:cNvPr>
          <p:cNvSpPr/>
          <p:nvPr/>
        </p:nvSpPr>
        <p:spPr>
          <a:xfrm>
            <a:off x="7575475" y="2069041"/>
            <a:ext cx="353943" cy="1078992"/>
          </a:xfrm>
          <a:prstGeom prst="rect">
            <a:avLst/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FB1F02D-D760-AB40-52E1-D7DD7DAA4EE6}"/>
              </a:ext>
            </a:extLst>
          </p:cNvPr>
          <p:cNvSpPr/>
          <p:nvPr/>
        </p:nvSpPr>
        <p:spPr>
          <a:xfrm>
            <a:off x="1442661" y="1597995"/>
            <a:ext cx="1334892" cy="407385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FDBFD33-5897-0AD9-2543-C3BFB99F06EC}"/>
              </a:ext>
            </a:extLst>
          </p:cNvPr>
          <p:cNvSpPr/>
          <p:nvPr/>
        </p:nvSpPr>
        <p:spPr>
          <a:xfrm>
            <a:off x="6542979" y="1617197"/>
            <a:ext cx="1334892" cy="407385"/>
          </a:xfrm>
          <a:prstGeom prst="rect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FF3FE51-F4D9-DC20-25B5-356F50EE769E}"/>
              </a:ext>
            </a:extLst>
          </p:cNvPr>
          <p:cNvSpPr/>
          <p:nvPr/>
        </p:nvSpPr>
        <p:spPr>
          <a:xfrm>
            <a:off x="5051668" y="1625653"/>
            <a:ext cx="1441419" cy="377555"/>
          </a:xfrm>
          <a:prstGeom prst="rect">
            <a:avLst/>
          </a:prstGeom>
          <a:noFill/>
          <a:ln w="50800">
            <a:solidFill>
              <a:srgbClr val="FF9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7AF0A69-4A25-DDFA-E72E-9EECA8B50BC5}"/>
              </a:ext>
            </a:extLst>
          </p:cNvPr>
          <p:cNvSpPr/>
          <p:nvPr/>
        </p:nvSpPr>
        <p:spPr>
          <a:xfrm>
            <a:off x="4339229" y="1601672"/>
            <a:ext cx="662547" cy="424300"/>
          </a:xfrm>
          <a:prstGeom prst="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6BE4994-206A-5AD8-182B-F9D02FDB5973}"/>
              </a:ext>
            </a:extLst>
          </p:cNvPr>
          <p:cNvSpPr/>
          <p:nvPr/>
        </p:nvSpPr>
        <p:spPr>
          <a:xfrm>
            <a:off x="1423420" y="2046877"/>
            <a:ext cx="353943" cy="1078992"/>
          </a:xfrm>
          <a:prstGeom prst="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BE5AE87-6411-D084-EF96-C7104936F8DA}"/>
              </a:ext>
            </a:extLst>
          </p:cNvPr>
          <p:cNvSpPr/>
          <p:nvPr/>
        </p:nvSpPr>
        <p:spPr>
          <a:xfrm>
            <a:off x="7588181" y="3192492"/>
            <a:ext cx="353943" cy="10482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844A6A1-FEAE-E338-2D12-5F1DFA7E4EBB}"/>
              </a:ext>
            </a:extLst>
          </p:cNvPr>
          <p:cNvSpPr/>
          <p:nvPr/>
        </p:nvSpPr>
        <p:spPr>
          <a:xfrm>
            <a:off x="1411154" y="3167366"/>
            <a:ext cx="353943" cy="96561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F1944A8-E06F-91E4-9CD4-9A0C75C52EB6}"/>
              </a:ext>
            </a:extLst>
          </p:cNvPr>
          <p:cNvSpPr txBox="1"/>
          <p:nvPr/>
        </p:nvSpPr>
        <p:spPr>
          <a:xfrm>
            <a:off x="8062706" y="2986833"/>
            <a:ext cx="400110" cy="1767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ゴール裏観覧不可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B4C1234-B38C-8EE4-2C4C-CC045F547E40}"/>
              </a:ext>
            </a:extLst>
          </p:cNvPr>
          <p:cNvSpPr txBox="1"/>
          <p:nvPr/>
        </p:nvSpPr>
        <p:spPr>
          <a:xfrm>
            <a:off x="681179" y="2967288"/>
            <a:ext cx="400110" cy="1767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ゴール裏観覧不可</a:t>
            </a:r>
          </a:p>
        </p:txBody>
      </p:sp>
      <p:sp>
        <p:nvSpPr>
          <p:cNvPr id="53" name="乗算記号 52">
            <a:extLst>
              <a:ext uri="{FF2B5EF4-FFF2-40B4-BE49-F238E27FC236}">
                <a16:creationId xmlns:a16="http://schemas.microsoft.com/office/drawing/2014/main" id="{E46AB60A-35C5-084C-458F-B077438F91B2}"/>
              </a:ext>
            </a:extLst>
          </p:cNvPr>
          <p:cNvSpPr/>
          <p:nvPr/>
        </p:nvSpPr>
        <p:spPr>
          <a:xfrm>
            <a:off x="1380849" y="3066500"/>
            <a:ext cx="414551" cy="1141720"/>
          </a:xfrm>
          <a:prstGeom prst="mathMultiply">
            <a:avLst>
              <a:gd name="adj1" fmla="val 11678"/>
            </a:avLst>
          </a:pr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乗算記号 53">
            <a:extLst>
              <a:ext uri="{FF2B5EF4-FFF2-40B4-BE49-F238E27FC236}">
                <a16:creationId xmlns:a16="http://schemas.microsoft.com/office/drawing/2014/main" id="{FA72FF73-F717-1BA4-EE5B-E3DEEC472ECC}"/>
              </a:ext>
            </a:extLst>
          </p:cNvPr>
          <p:cNvSpPr/>
          <p:nvPr/>
        </p:nvSpPr>
        <p:spPr>
          <a:xfrm>
            <a:off x="7574558" y="3120685"/>
            <a:ext cx="414551" cy="1141720"/>
          </a:xfrm>
          <a:prstGeom prst="mathMultiply">
            <a:avLst>
              <a:gd name="adj1" fmla="val 11678"/>
            </a:avLst>
          </a:prstGeom>
          <a:solidFill>
            <a:srgbClr val="FF33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8BA5116-48D6-7440-FE14-6D2A790D853C}"/>
              </a:ext>
            </a:extLst>
          </p:cNvPr>
          <p:cNvSpPr txBox="1"/>
          <p:nvPr/>
        </p:nvSpPr>
        <p:spPr>
          <a:xfrm>
            <a:off x="4445412" y="2172121"/>
            <a:ext cx="63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MC</a:t>
            </a:r>
            <a:r>
              <a:rPr kumimoji="1" lang="ja-JP" altLang="en-US" sz="1400" dirty="0"/>
              <a:t>席</a:t>
            </a:r>
            <a:endParaRPr kumimoji="1" lang="en-US" altLang="ja-JP" sz="14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9BF5ED9-D411-18B1-804C-0DD5885568C2}"/>
              </a:ext>
            </a:extLst>
          </p:cNvPr>
          <p:cNvSpPr txBox="1"/>
          <p:nvPr/>
        </p:nvSpPr>
        <p:spPr>
          <a:xfrm>
            <a:off x="6564789" y="6514381"/>
            <a:ext cx="2695644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一般観客の動画撮影は禁止です。</a:t>
            </a:r>
            <a:endParaRPr kumimoji="1" lang="en-US" altLang="ja-JP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5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49499</TotalTime>
  <Words>114</Words>
  <Application>Microsoft Office PowerPoint</Application>
  <PresentationFormat>画面に合わせる (4:3)</PresentationFormat>
  <Paragraphs>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中原 大</dc:creator>
  <cp:lastModifiedBy>Futsal Fed Kyoto</cp:lastModifiedBy>
  <cp:revision>82</cp:revision>
  <cp:lastPrinted>2022-07-29T17:30:15Z</cp:lastPrinted>
  <dcterms:created xsi:type="dcterms:W3CDTF">2021-07-12T02:59:29Z</dcterms:created>
  <dcterms:modified xsi:type="dcterms:W3CDTF">2023-10-28T09:06:53Z</dcterms:modified>
</cp:coreProperties>
</file>